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9" r:id="rId3"/>
    <p:sldId id="264" r:id="rId4"/>
    <p:sldId id="258" r:id="rId5"/>
    <p:sldId id="265" r:id="rId6"/>
    <p:sldId id="266" r:id="rId7"/>
    <p:sldId id="268" r:id="rId8"/>
  </p:sldIdLst>
  <p:sldSz cx="18288000" cy="10287000"/>
  <p:notesSz cx="6858000" cy="9144000"/>
  <p:embeddedFontLst>
    <p:embeddedFont>
      <p:font typeface="Cinzel Bold" pitchFamily="2" charset="0"/>
      <p:regular r:id="rId9"/>
      <p:bold r:id="rId9"/>
    </p:embeddedFont>
    <p:embeddedFont>
      <p:font typeface="Georgia" panose="02040502050405020303" pitchFamily="18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 autoAdjust="0"/>
    <p:restoredTop sz="94593" autoAdjust="0"/>
  </p:normalViewPr>
  <p:slideViewPr>
    <p:cSldViewPr>
      <p:cViewPr varScale="1">
        <p:scale>
          <a:sx n="78" d="100"/>
          <a:sy n="78" d="100"/>
        </p:scale>
        <p:origin x="60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063804"/>
            <a:ext cx="3892578" cy="1189970"/>
          </a:xfrm>
          <a:custGeom>
            <a:avLst/>
            <a:gdLst/>
            <a:ahLst/>
            <a:cxnLst/>
            <a:rect l="l" t="t" r="r" b="b"/>
            <a:pathLst>
              <a:path w="3892578" h="1189970">
                <a:moveTo>
                  <a:pt x="0" y="0"/>
                </a:moveTo>
                <a:lnTo>
                  <a:pt x="3892578" y="0"/>
                </a:lnTo>
                <a:lnTo>
                  <a:pt x="3892578" y="1189970"/>
                </a:lnTo>
                <a:lnTo>
                  <a:pt x="0" y="11899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39067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707060" y="9387759"/>
            <a:ext cx="1892427" cy="432642"/>
          </a:xfrm>
          <a:custGeom>
            <a:avLst/>
            <a:gdLst/>
            <a:ahLst/>
            <a:cxnLst/>
            <a:rect l="l" t="t" r="r" b="b"/>
            <a:pathLst>
              <a:path w="1892427" h="432642">
                <a:moveTo>
                  <a:pt x="0" y="0"/>
                </a:moveTo>
                <a:lnTo>
                  <a:pt x="1892427" y="0"/>
                </a:lnTo>
                <a:lnTo>
                  <a:pt x="1892427" y="432642"/>
                </a:lnTo>
                <a:lnTo>
                  <a:pt x="0" y="4326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24027" r="-936" b="-43823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 flipV="1">
            <a:off x="0" y="9024784"/>
            <a:ext cx="18288000" cy="39021"/>
          </a:xfrm>
          <a:prstGeom prst="line">
            <a:avLst/>
          </a:prstGeom>
          <a:ln w="38100" cap="flat">
            <a:solidFill>
              <a:srgbClr val="955C1C">
                <a:alpha val="4078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304678" y="3221445"/>
            <a:ext cx="5302221" cy="3844110"/>
          </a:xfrm>
          <a:custGeom>
            <a:avLst/>
            <a:gdLst/>
            <a:ahLst/>
            <a:cxnLst/>
            <a:rect l="l" t="t" r="r" b="b"/>
            <a:pathLst>
              <a:path w="5302221" h="3844110">
                <a:moveTo>
                  <a:pt x="0" y="0"/>
                </a:moveTo>
                <a:lnTo>
                  <a:pt x="5302221" y="0"/>
                </a:lnTo>
                <a:lnTo>
                  <a:pt x="5302221" y="3844110"/>
                </a:lnTo>
                <a:lnTo>
                  <a:pt x="0" y="38441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4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028700" y="2113763"/>
            <a:ext cx="3854178" cy="463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1"/>
              </a:lnSpc>
              <a:spcBef>
                <a:spcPct val="0"/>
              </a:spcBef>
            </a:pPr>
            <a:r>
              <a:rPr lang="en-US" sz="2744" b="1">
                <a:solidFill>
                  <a:srgbClr val="000000">
                    <a:alpha val="40784"/>
                  </a:srgbClr>
                </a:solidFill>
                <a:latin typeface="Cinzel Bold"/>
                <a:ea typeface="Cinzel Bold"/>
                <a:cs typeface="Cinzel Bold"/>
                <a:sym typeface="Cinzel Bold"/>
              </a:rPr>
              <a:t>Gladıator arena</a:t>
            </a:r>
          </a:p>
        </p:txBody>
      </p:sp>
      <p:sp>
        <p:nvSpPr>
          <p:cNvPr id="7" name="Alt Başlık 2">
            <a:extLst>
              <a:ext uri="{FF2B5EF4-FFF2-40B4-BE49-F238E27FC236}">
                <a16:creationId xmlns:a16="http://schemas.microsoft.com/office/drawing/2014/main" id="{7E853F54-8566-AF41-056D-E49075DD52BE}"/>
              </a:ext>
            </a:extLst>
          </p:cNvPr>
          <p:cNvSpPr txBox="1">
            <a:spLocks/>
          </p:cNvSpPr>
          <p:nvPr/>
        </p:nvSpPr>
        <p:spPr>
          <a:xfrm>
            <a:off x="12115800" y="4923856"/>
            <a:ext cx="15886043" cy="161893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Name, Surname </a:t>
            </a:r>
          </a:p>
          <a:p>
            <a:r>
              <a:rPr lang="en-AU" dirty="0"/>
              <a:t>Affiliation </a:t>
            </a:r>
          </a:p>
          <a:p>
            <a:r>
              <a:rPr lang="en-AU" dirty="0"/>
              <a:t>Country</a:t>
            </a:r>
          </a:p>
        </p:txBody>
      </p:sp>
      <p:sp>
        <p:nvSpPr>
          <p:cNvPr id="8" name="Başlık 1">
            <a:extLst>
              <a:ext uri="{FF2B5EF4-FFF2-40B4-BE49-F238E27FC236}">
                <a16:creationId xmlns:a16="http://schemas.microsoft.com/office/drawing/2014/main" id="{200EA0A8-E8BD-3F4E-C2DC-3F902D45C87B}"/>
              </a:ext>
            </a:extLst>
          </p:cNvPr>
          <p:cNvSpPr txBox="1">
            <a:spLocks/>
          </p:cNvSpPr>
          <p:nvPr/>
        </p:nvSpPr>
        <p:spPr>
          <a:xfrm>
            <a:off x="3892578" y="3099870"/>
            <a:ext cx="13716000" cy="13578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eorgia" panose="02040502050405020303"/>
                <a:ea typeface="+mj-ea"/>
                <a:cs typeface="+mj-cs"/>
              </a:rPr>
              <a:t>TITLE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063804"/>
            <a:ext cx="3892578" cy="1189970"/>
          </a:xfrm>
          <a:custGeom>
            <a:avLst/>
            <a:gdLst/>
            <a:ahLst/>
            <a:cxnLst/>
            <a:rect l="l" t="t" r="r" b="b"/>
            <a:pathLst>
              <a:path w="3892578" h="1189970">
                <a:moveTo>
                  <a:pt x="0" y="0"/>
                </a:moveTo>
                <a:lnTo>
                  <a:pt x="3892578" y="0"/>
                </a:lnTo>
                <a:lnTo>
                  <a:pt x="3892578" y="1189970"/>
                </a:lnTo>
                <a:lnTo>
                  <a:pt x="0" y="11899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7000"/>
            </a:blip>
            <a:stretch>
              <a:fillRect b="-39067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707060" y="9387759"/>
            <a:ext cx="1892427" cy="432642"/>
          </a:xfrm>
          <a:custGeom>
            <a:avLst/>
            <a:gdLst/>
            <a:ahLst/>
            <a:cxnLst/>
            <a:rect l="l" t="t" r="r" b="b"/>
            <a:pathLst>
              <a:path w="1892427" h="432642">
                <a:moveTo>
                  <a:pt x="0" y="0"/>
                </a:moveTo>
                <a:lnTo>
                  <a:pt x="1892427" y="0"/>
                </a:lnTo>
                <a:lnTo>
                  <a:pt x="1892427" y="432642"/>
                </a:lnTo>
                <a:lnTo>
                  <a:pt x="0" y="4326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7000"/>
            </a:blip>
            <a:stretch>
              <a:fillRect t="-124027" r="-936" b="-43823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 flipV="1">
            <a:off x="0" y="9024784"/>
            <a:ext cx="18288000" cy="39021"/>
          </a:xfrm>
          <a:prstGeom prst="line">
            <a:avLst/>
          </a:prstGeom>
          <a:ln w="38100" cap="flat">
            <a:solidFill>
              <a:srgbClr val="955C1C">
                <a:alpha val="4078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DE8CA7D3-04B3-CAB4-61B8-7C558184DA71}"/>
              </a:ext>
            </a:extLst>
          </p:cNvPr>
          <p:cNvSpPr txBox="1"/>
          <p:nvPr/>
        </p:nvSpPr>
        <p:spPr>
          <a:xfrm>
            <a:off x="1143000" y="2171700"/>
            <a:ext cx="14554200" cy="2029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Short, descriptive information about the patient and the trace	 </a:t>
            </a:r>
          </a:p>
          <a:p>
            <a:pPr marL="342900" marR="0" lvl="0" indent="-34290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No longer than six sentences	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1EC56353-A6AB-D58E-ABA7-74F8911C4C9A}"/>
              </a:ext>
            </a:extLst>
          </p:cNvPr>
          <p:cNvSpPr txBox="1"/>
          <p:nvPr/>
        </p:nvSpPr>
        <p:spPr>
          <a:xfrm>
            <a:off x="228600" y="33226"/>
            <a:ext cx="17449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eorgia" panose="02040502050405020303"/>
                <a:ea typeface="+mj-ea"/>
                <a:cs typeface="+mj-cs"/>
              </a:rPr>
              <a:t>Case Presentation 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3549B9-A2B6-B54C-8D60-2DA9B0DF1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44864E9-58D6-A913-A1C4-B2E0CD16515E}"/>
              </a:ext>
            </a:extLst>
          </p:cNvPr>
          <p:cNvSpPr/>
          <p:nvPr/>
        </p:nvSpPr>
        <p:spPr>
          <a:xfrm>
            <a:off x="0" y="9063804"/>
            <a:ext cx="3892578" cy="1189970"/>
          </a:xfrm>
          <a:custGeom>
            <a:avLst/>
            <a:gdLst/>
            <a:ahLst/>
            <a:cxnLst/>
            <a:rect l="l" t="t" r="r" b="b"/>
            <a:pathLst>
              <a:path w="3892578" h="1189970">
                <a:moveTo>
                  <a:pt x="0" y="0"/>
                </a:moveTo>
                <a:lnTo>
                  <a:pt x="3892578" y="0"/>
                </a:lnTo>
                <a:lnTo>
                  <a:pt x="3892578" y="1189970"/>
                </a:lnTo>
                <a:lnTo>
                  <a:pt x="0" y="11899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7000"/>
            </a:blip>
            <a:stretch>
              <a:fillRect b="-390673"/>
            </a:stretch>
          </a:blipFill>
        </p:spPr>
        <p:txBody>
          <a:bodyPr/>
          <a:lstStyle/>
          <a:p>
            <a:endParaRPr lang="en-US">
              <a:latin typeface="Georgia" panose="02040502050405020303" pitchFamily="18" charset="0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3FB013E8-776F-79CB-2FFD-4BFFE152E238}"/>
              </a:ext>
            </a:extLst>
          </p:cNvPr>
          <p:cNvSpPr/>
          <p:nvPr/>
        </p:nvSpPr>
        <p:spPr>
          <a:xfrm>
            <a:off x="2707060" y="9387759"/>
            <a:ext cx="1892427" cy="432642"/>
          </a:xfrm>
          <a:custGeom>
            <a:avLst/>
            <a:gdLst/>
            <a:ahLst/>
            <a:cxnLst/>
            <a:rect l="l" t="t" r="r" b="b"/>
            <a:pathLst>
              <a:path w="1892427" h="432642">
                <a:moveTo>
                  <a:pt x="0" y="0"/>
                </a:moveTo>
                <a:lnTo>
                  <a:pt x="1892427" y="0"/>
                </a:lnTo>
                <a:lnTo>
                  <a:pt x="1892427" y="432642"/>
                </a:lnTo>
                <a:lnTo>
                  <a:pt x="0" y="4326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7000"/>
            </a:blip>
            <a:stretch>
              <a:fillRect t="-124027" r="-936" b="-438232"/>
            </a:stretch>
          </a:blipFill>
        </p:spPr>
        <p:txBody>
          <a:bodyPr/>
          <a:lstStyle/>
          <a:p>
            <a:endParaRPr lang="en-US">
              <a:latin typeface="Georgia" panose="02040502050405020303" pitchFamily="18" charset="0"/>
            </a:endParaRP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D414C1A8-6213-66B8-5073-D22CBC627567}"/>
              </a:ext>
            </a:extLst>
          </p:cNvPr>
          <p:cNvSpPr/>
          <p:nvPr/>
        </p:nvSpPr>
        <p:spPr>
          <a:xfrm flipV="1">
            <a:off x="0" y="9024784"/>
            <a:ext cx="18288000" cy="39021"/>
          </a:xfrm>
          <a:prstGeom prst="line">
            <a:avLst/>
          </a:prstGeom>
          <a:ln w="38100" cap="flat">
            <a:solidFill>
              <a:srgbClr val="955C1C">
                <a:alpha val="4078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latin typeface="Georgia" panose="02040502050405020303" pitchFamily="18" charset="0"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5CAB4B48-83DD-59E8-EE6E-E6212004016D}"/>
              </a:ext>
            </a:extLst>
          </p:cNvPr>
          <p:cNvSpPr txBox="1"/>
          <p:nvPr/>
        </p:nvSpPr>
        <p:spPr>
          <a:xfrm>
            <a:off x="228600" y="33226"/>
            <a:ext cx="17449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  <a:latin typeface="Georgia" panose="02040502050405020303" pitchFamily="18" charset="0"/>
              </a:rPr>
              <a:t>Diagnosis </a:t>
            </a:r>
            <a:endParaRPr lang="en-US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DD9E89D0-E5EE-DE7B-134B-F4267116F7EA}"/>
              </a:ext>
            </a:extLst>
          </p:cNvPr>
          <p:cNvSpPr txBox="1"/>
          <p:nvPr/>
        </p:nvSpPr>
        <p:spPr>
          <a:xfrm>
            <a:off x="838200" y="1790700"/>
            <a:ext cx="16383000" cy="1255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1371600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</a:rPr>
              <a:t>Animation or additional magnification can be made to focus </a:t>
            </a:r>
            <a:r>
              <a:rPr lang="en-US" sz="4200" dirty="0">
                <a:solidFill>
                  <a:srgbClr val="000000"/>
                </a:solidFill>
                <a:latin typeface="Georgia" panose="02040502050405020303" pitchFamily="18" charset="0"/>
              </a:rPr>
              <a:t>the audience.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465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063804"/>
            <a:ext cx="3892578" cy="1189970"/>
          </a:xfrm>
          <a:custGeom>
            <a:avLst/>
            <a:gdLst/>
            <a:ahLst/>
            <a:cxnLst/>
            <a:rect l="l" t="t" r="r" b="b"/>
            <a:pathLst>
              <a:path w="3892578" h="1189970">
                <a:moveTo>
                  <a:pt x="0" y="0"/>
                </a:moveTo>
                <a:lnTo>
                  <a:pt x="3892578" y="0"/>
                </a:lnTo>
                <a:lnTo>
                  <a:pt x="3892578" y="1189970"/>
                </a:lnTo>
                <a:lnTo>
                  <a:pt x="0" y="11899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7000"/>
            </a:blip>
            <a:stretch>
              <a:fillRect b="-39067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707060" y="9387759"/>
            <a:ext cx="1892427" cy="432642"/>
          </a:xfrm>
          <a:custGeom>
            <a:avLst/>
            <a:gdLst/>
            <a:ahLst/>
            <a:cxnLst/>
            <a:rect l="l" t="t" r="r" b="b"/>
            <a:pathLst>
              <a:path w="1892427" h="432642">
                <a:moveTo>
                  <a:pt x="0" y="0"/>
                </a:moveTo>
                <a:lnTo>
                  <a:pt x="1892427" y="0"/>
                </a:lnTo>
                <a:lnTo>
                  <a:pt x="1892427" y="432642"/>
                </a:lnTo>
                <a:lnTo>
                  <a:pt x="0" y="4326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7000"/>
            </a:blip>
            <a:stretch>
              <a:fillRect t="-124027" r="-936" b="-43823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 flipV="1">
            <a:off x="0" y="9024784"/>
            <a:ext cx="18288000" cy="39021"/>
          </a:xfrm>
          <a:prstGeom prst="line">
            <a:avLst/>
          </a:prstGeom>
          <a:ln w="38100" cap="flat">
            <a:solidFill>
              <a:srgbClr val="955C1C">
                <a:alpha val="4078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10D1B174-DD95-D39B-CA25-BDD618B0C1EA}"/>
              </a:ext>
            </a:extLst>
          </p:cNvPr>
          <p:cNvSpPr txBox="1"/>
          <p:nvPr/>
        </p:nvSpPr>
        <p:spPr>
          <a:xfrm>
            <a:off x="304800" y="51100"/>
            <a:ext cx="17449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eorgia" panose="02040502050405020303"/>
                <a:ea typeface="+mj-ea"/>
                <a:cs typeface="+mj-cs"/>
              </a:rPr>
              <a:t>Question- MCQ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F6E9D8-8D25-541A-C6D4-8357FC87C2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03397B2-1739-F232-1104-2E0655C1EC81}"/>
              </a:ext>
            </a:extLst>
          </p:cNvPr>
          <p:cNvSpPr/>
          <p:nvPr/>
        </p:nvSpPr>
        <p:spPr>
          <a:xfrm>
            <a:off x="0" y="9063804"/>
            <a:ext cx="3892578" cy="1189970"/>
          </a:xfrm>
          <a:custGeom>
            <a:avLst/>
            <a:gdLst/>
            <a:ahLst/>
            <a:cxnLst/>
            <a:rect l="l" t="t" r="r" b="b"/>
            <a:pathLst>
              <a:path w="3892578" h="1189970">
                <a:moveTo>
                  <a:pt x="0" y="0"/>
                </a:moveTo>
                <a:lnTo>
                  <a:pt x="3892578" y="0"/>
                </a:lnTo>
                <a:lnTo>
                  <a:pt x="3892578" y="1189970"/>
                </a:lnTo>
                <a:lnTo>
                  <a:pt x="0" y="11899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7000"/>
            </a:blip>
            <a:stretch>
              <a:fillRect b="-39067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A3456A5C-D473-7F41-A7DC-A796DB16592B}"/>
              </a:ext>
            </a:extLst>
          </p:cNvPr>
          <p:cNvSpPr/>
          <p:nvPr/>
        </p:nvSpPr>
        <p:spPr>
          <a:xfrm>
            <a:off x="2707060" y="9387759"/>
            <a:ext cx="1892427" cy="432642"/>
          </a:xfrm>
          <a:custGeom>
            <a:avLst/>
            <a:gdLst/>
            <a:ahLst/>
            <a:cxnLst/>
            <a:rect l="l" t="t" r="r" b="b"/>
            <a:pathLst>
              <a:path w="1892427" h="432642">
                <a:moveTo>
                  <a:pt x="0" y="0"/>
                </a:moveTo>
                <a:lnTo>
                  <a:pt x="1892427" y="0"/>
                </a:lnTo>
                <a:lnTo>
                  <a:pt x="1892427" y="432642"/>
                </a:lnTo>
                <a:lnTo>
                  <a:pt x="0" y="4326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7000"/>
            </a:blip>
            <a:stretch>
              <a:fillRect t="-124027" r="-936" b="-43823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6A81FCCC-C102-6588-F4C9-2EA00F0CEBA6}"/>
              </a:ext>
            </a:extLst>
          </p:cNvPr>
          <p:cNvSpPr/>
          <p:nvPr/>
        </p:nvSpPr>
        <p:spPr>
          <a:xfrm flipV="1">
            <a:off x="0" y="9024784"/>
            <a:ext cx="18288000" cy="39021"/>
          </a:xfrm>
          <a:prstGeom prst="line">
            <a:avLst/>
          </a:prstGeom>
          <a:ln w="38100" cap="flat">
            <a:solidFill>
              <a:srgbClr val="955C1C">
                <a:alpha val="4078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6368116E-2EAF-A671-5935-FE993EFDCABC}"/>
              </a:ext>
            </a:extLst>
          </p:cNvPr>
          <p:cNvSpPr txBox="1"/>
          <p:nvPr/>
        </p:nvSpPr>
        <p:spPr>
          <a:xfrm>
            <a:off x="228600" y="51100"/>
            <a:ext cx="17449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eorgia" panose="02040502050405020303"/>
                <a:ea typeface="+mj-ea"/>
                <a:cs typeface="+mj-cs"/>
              </a:rPr>
              <a:t>Management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799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692119-54CE-7FF8-665C-71E311926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7F3BF9A-DEE7-BF52-E9C2-F232FEF6BB68}"/>
              </a:ext>
            </a:extLst>
          </p:cNvPr>
          <p:cNvSpPr/>
          <p:nvPr/>
        </p:nvSpPr>
        <p:spPr>
          <a:xfrm>
            <a:off x="0" y="9063804"/>
            <a:ext cx="3892578" cy="1189970"/>
          </a:xfrm>
          <a:custGeom>
            <a:avLst/>
            <a:gdLst/>
            <a:ahLst/>
            <a:cxnLst/>
            <a:rect l="l" t="t" r="r" b="b"/>
            <a:pathLst>
              <a:path w="3892578" h="1189970">
                <a:moveTo>
                  <a:pt x="0" y="0"/>
                </a:moveTo>
                <a:lnTo>
                  <a:pt x="3892578" y="0"/>
                </a:lnTo>
                <a:lnTo>
                  <a:pt x="3892578" y="1189970"/>
                </a:lnTo>
                <a:lnTo>
                  <a:pt x="0" y="11899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7000"/>
            </a:blip>
            <a:stretch>
              <a:fillRect b="-39067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78F7855F-E305-E91A-A0CC-8C69E09D852A}"/>
              </a:ext>
            </a:extLst>
          </p:cNvPr>
          <p:cNvSpPr/>
          <p:nvPr/>
        </p:nvSpPr>
        <p:spPr>
          <a:xfrm>
            <a:off x="2707060" y="9387759"/>
            <a:ext cx="1892427" cy="432642"/>
          </a:xfrm>
          <a:custGeom>
            <a:avLst/>
            <a:gdLst/>
            <a:ahLst/>
            <a:cxnLst/>
            <a:rect l="l" t="t" r="r" b="b"/>
            <a:pathLst>
              <a:path w="1892427" h="432642">
                <a:moveTo>
                  <a:pt x="0" y="0"/>
                </a:moveTo>
                <a:lnTo>
                  <a:pt x="1892427" y="0"/>
                </a:lnTo>
                <a:lnTo>
                  <a:pt x="1892427" y="432642"/>
                </a:lnTo>
                <a:lnTo>
                  <a:pt x="0" y="4326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7000"/>
            </a:blip>
            <a:stretch>
              <a:fillRect t="-124027" r="-936" b="-43823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53D60FB2-83C4-94D5-F579-827621F60863}"/>
              </a:ext>
            </a:extLst>
          </p:cNvPr>
          <p:cNvSpPr/>
          <p:nvPr/>
        </p:nvSpPr>
        <p:spPr>
          <a:xfrm flipV="1">
            <a:off x="0" y="9024784"/>
            <a:ext cx="18288000" cy="39021"/>
          </a:xfrm>
          <a:prstGeom prst="line">
            <a:avLst/>
          </a:prstGeom>
          <a:ln w="38100" cap="flat">
            <a:solidFill>
              <a:srgbClr val="955C1C">
                <a:alpha val="4078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D34D3153-F3DD-C016-ADC8-757EEFB26B92}"/>
              </a:ext>
            </a:extLst>
          </p:cNvPr>
          <p:cNvSpPr txBox="1"/>
          <p:nvPr/>
        </p:nvSpPr>
        <p:spPr>
          <a:xfrm>
            <a:off x="419100" y="51100"/>
            <a:ext cx="17449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  <a:latin typeface="Georgia" panose="02040502050405020303"/>
                <a:ea typeface="+mj-ea"/>
                <a:cs typeface="+mj-cs"/>
              </a:rPr>
              <a:t>Follow-up 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356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685623-B4F1-A668-7055-5C58F78AF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54D89CA-64B1-DEE7-93F7-EEC56D10E992}"/>
              </a:ext>
            </a:extLst>
          </p:cNvPr>
          <p:cNvSpPr/>
          <p:nvPr/>
        </p:nvSpPr>
        <p:spPr>
          <a:xfrm>
            <a:off x="0" y="9063804"/>
            <a:ext cx="3892578" cy="1189970"/>
          </a:xfrm>
          <a:custGeom>
            <a:avLst/>
            <a:gdLst/>
            <a:ahLst/>
            <a:cxnLst/>
            <a:rect l="l" t="t" r="r" b="b"/>
            <a:pathLst>
              <a:path w="3892578" h="1189970">
                <a:moveTo>
                  <a:pt x="0" y="0"/>
                </a:moveTo>
                <a:lnTo>
                  <a:pt x="3892578" y="0"/>
                </a:lnTo>
                <a:lnTo>
                  <a:pt x="3892578" y="1189970"/>
                </a:lnTo>
                <a:lnTo>
                  <a:pt x="0" y="11899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7000"/>
            </a:blip>
            <a:stretch>
              <a:fillRect b="-39067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584CDFDF-00C0-1962-776B-24316E7C5A10}"/>
              </a:ext>
            </a:extLst>
          </p:cNvPr>
          <p:cNvSpPr/>
          <p:nvPr/>
        </p:nvSpPr>
        <p:spPr>
          <a:xfrm>
            <a:off x="2707060" y="9387759"/>
            <a:ext cx="1892427" cy="432642"/>
          </a:xfrm>
          <a:custGeom>
            <a:avLst/>
            <a:gdLst/>
            <a:ahLst/>
            <a:cxnLst/>
            <a:rect l="l" t="t" r="r" b="b"/>
            <a:pathLst>
              <a:path w="1892427" h="432642">
                <a:moveTo>
                  <a:pt x="0" y="0"/>
                </a:moveTo>
                <a:lnTo>
                  <a:pt x="1892427" y="0"/>
                </a:lnTo>
                <a:lnTo>
                  <a:pt x="1892427" y="432642"/>
                </a:lnTo>
                <a:lnTo>
                  <a:pt x="0" y="4326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7000"/>
            </a:blip>
            <a:stretch>
              <a:fillRect t="-124027" r="-936" b="-43823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0D381414-E78D-F849-805F-86181595A78E}"/>
              </a:ext>
            </a:extLst>
          </p:cNvPr>
          <p:cNvSpPr/>
          <p:nvPr/>
        </p:nvSpPr>
        <p:spPr>
          <a:xfrm flipV="1">
            <a:off x="0" y="9024784"/>
            <a:ext cx="18288000" cy="39021"/>
          </a:xfrm>
          <a:prstGeom prst="line">
            <a:avLst/>
          </a:prstGeom>
          <a:ln w="38100" cap="flat">
            <a:solidFill>
              <a:srgbClr val="955C1C">
                <a:alpha val="4078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7CA63B1F-A526-66F6-EE12-8C0974A4E0D7}"/>
              </a:ext>
            </a:extLst>
          </p:cNvPr>
          <p:cNvSpPr txBox="1"/>
          <p:nvPr/>
        </p:nvSpPr>
        <p:spPr>
          <a:xfrm>
            <a:off x="419100" y="51100"/>
            <a:ext cx="17449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  <a:latin typeface="Georgia" panose="02040502050405020303"/>
                <a:ea typeface="+mj-ea"/>
                <a:cs typeface="+mj-cs"/>
              </a:rPr>
              <a:t>Learning Points: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2D40025-46F1-DFA9-74BF-BF10E62ADBFC}"/>
              </a:ext>
            </a:extLst>
          </p:cNvPr>
          <p:cNvSpPr txBox="1"/>
          <p:nvPr/>
        </p:nvSpPr>
        <p:spPr>
          <a:xfrm>
            <a:off x="5227983" y="46912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DDEEFB71-A767-CAE7-5CD5-97604401587E}"/>
              </a:ext>
            </a:extLst>
          </p:cNvPr>
          <p:cNvSpPr txBox="1"/>
          <p:nvPr/>
        </p:nvSpPr>
        <p:spPr>
          <a:xfrm>
            <a:off x="838200" y="1790700"/>
            <a:ext cx="16383000" cy="674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1371600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At least 1 learning point – provide educational aspect of trace</a:t>
            </a:r>
          </a:p>
        </p:txBody>
      </p:sp>
    </p:spTree>
    <p:extLst>
      <p:ext uri="{BB962C8B-B14F-4D97-AF65-F5344CB8AC3E}">
        <p14:creationId xmlns:p14="http://schemas.microsoft.com/office/powerpoint/2010/main" val="3464865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59</Words>
  <Application>Microsoft Macintosh PowerPoint</Application>
  <PresentationFormat>Özel</PresentationFormat>
  <Paragraphs>15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2" baseType="lpstr">
      <vt:lpstr>Arial</vt:lpstr>
      <vt:lpstr>Georgia</vt:lpstr>
      <vt:lpstr>Cinzel Bold</vt:lpstr>
      <vt:lpstr>Calibri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Trace Forums</dc:title>
  <cp:lastModifiedBy>R.Yiğit YILANCIOĞLU</cp:lastModifiedBy>
  <cp:revision>3</cp:revision>
  <dcterms:created xsi:type="dcterms:W3CDTF">2006-08-16T00:00:00Z</dcterms:created>
  <dcterms:modified xsi:type="dcterms:W3CDTF">2025-06-24T07:32:08Z</dcterms:modified>
  <dc:identifier>DAGqVGTkm1M</dc:identifier>
</cp:coreProperties>
</file>